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8" r:id="rId2"/>
    <p:sldId id="259" r:id="rId3"/>
    <p:sldId id="260" r:id="rId4"/>
    <p:sldId id="261" r:id="rId5"/>
    <p:sldId id="328" r:id="rId6"/>
    <p:sldId id="330" r:id="rId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A8F561-6DBF-4046-A444-60F40E39763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306C8ED-A1D4-4B87-A834-BF8DFC953BDB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A77BFD5-5192-409A-A327-541DCAFABC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7BFD5-5192-409A-A327-541DCAFABC0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7BFD5-5192-409A-A327-541DCAFABC0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7BFD5-5192-409A-A327-541DCAFABC0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7BFD5-5192-409A-A327-541DCAFABC0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7BFD5-5192-409A-A327-541DCAFABC0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7BFD5-5192-409A-A327-541DCAFABC0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B993E-26D3-4482-A0F3-7CD57A01A0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4A90D-63DD-4EF6-A82E-D46556E26F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3E64C-5A51-4F81-9401-1355E2564D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E702D-9B69-46FB-8B85-D5F09A5ED3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90C75-1758-4578-8A20-49BC69B0E2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BA7E5-A790-487F-87B7-CD6BDE7366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BEB58-DEDC-4E74-9B46-9FF7B8DCA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70AF4-88F8-4E5B-8C59-CB296B7B58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AB84E-F96D-4816-9B21-B7B120ECA6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EA91D-CD0D-439E-B4FB-5B2F660E58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AA9B1-8C30-4E88-80CD-283C4BE4FE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A1DD08-4D22-4C3B-8DDD-EEA39768B1A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098" name="Bitmap Image" r:id="rId4" imgW="4486901" imgH="3419952" progId="PBrush">
              <p:embed/>
            </p:oleObj>
          </a:graphicData>
        </a:graphic>
      </p:graphicFrame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57200" y="381000"/>
            <a:ext cx="5943600" cy="1169551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 dirty="0"/>
              <a:t>Are more buck harvested each year</a:t>
            </a:r>
            <a:r>
              <a:rPr lang="en-US" sz="2800" u="sng" dirty="0" smtClean="0"/>
              <a:t>?</a:t>
            </a:r>
          </a:p>
          <a:p>
            <a:pPr>
              <a:spcBef>
                <a:spcPct val="50000"/>
              </a:spcBef>
            </a:pPr>
            <a:r>
              <a:rPr lang="en-US" sz="2800" dirty="0" smtClean="0"/>
              <a:t>YES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uild="p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122" name="Bitmap Image" r:id="rId4" imgW="4486901" imgH="3419952" progId="PBrush">
              <p:embed/>
            </p:oleObj>
          </a:graphicData>
        </a:graphic>
      </p:graphicFrame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6553200" cy="222885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/>
              <a:t>Is this good deer management?  Explain.</a:t>
            </a:r>
          </a:p>
          <a:p>
            <a:pPr>
              <a:spcBef>
                <a:spcPct val="50000"/>
              </a:spcBef>
            </a:pPr>
            <a:r>
              <a:rPr lang="en-US" sz="2800"/>
              <a:t>NO</a:t>
            </a:r>
          </a:p>
          <a:p>
            <a:pPr>
              <a:spcBef>
                <a:spcPct val="50000"/>
              </a:spcBef>
            </a:pPr>
            <a:r>
              <a:rPr lang="en-US" sz="2800"/>
              <a:t>The population continues to grow each year at an alarming rate.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6146" name="Bitmap Image" r:id="rId4" imgW="4486901" imgH="3419952" progId="PBrush">
              <p:embed/>
            </p:oleObj>
          </a:graphicData>
        </a:graphic>
      </p:graphicFrame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6553200" cy="39370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/>
              <a:t>Could the forest support this many deer?  Why or why not?</a:t>
            </a:r>
          </a:p>
          <a:p>
            <a:pPr>
              <a:spcBef>
                <a:spcPct val="50000"/>
              </a:spcBef>
            </a:pPr>
            <a:r>
              <a:rPr lang="en-US" sz="2800"/>
              <a:t>NO</a:t>
            </a:r>
          </a:p>
          <a:p>
            <a:pPr>
              <a:spcBef>
                <a:spcPct val="50000"/>
              </a:spcBef>
            </a:pPr>
            <a:r>
              <a:rPr lang="en-US" sz="2800"/>
              <a:t>A forest has limited resources and will soon run out of food and shelter.  Research shows that a forest can hold approximately 20 deer per square mile while maintaining a healthy ecosystem.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7170" name="Bitmap Image" r:id="rId4" imgW="4486901" imgH="3419952" progId="PBrush">
              <p:embed/>
            </p:oleObj>
          </a:graphicData>
        </a:graphic>
      </p:graphicFrame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6553200" cy="6291263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u="sng"/>
              <a:t>What else could reduce the population?</a:t>
            </a:r>
          </a:p>
          <a:p>
            <a:pPr>
              <a:spcBef>
                <a:spcPct val="50000"/>
              </a:spcBef>
            </a:pPr>
            <a:r>
              <a:rPr lang="en-US" sz="2800"/>
              <a:t>Long and hard winters</a:t>
            </a:r>
          </a:p>
          <a:p>
            <a:pPr>
              <a:spcBef>
                <a:spcPct val="50000"/>
              </a:spcBef>
            </a:pPr>
            <a:r>
              <a:rPr lang="en-US" sz="2800"/>
              <a:t>Automobile accidents</a:t>
            </a:r>
          </a:p>
          <a:p>
            <a:pPr>
              <a:spcBef>
                <a:spcPct val="50000"/>
              </a:spcBef>
            </a:pPr>
            <a:r>
              <a:rPr lang="en-US" sz="2800"/>
              <a:t>Sterilization</a:t>
            </a:r>
          </a:p>
          <a:p>
            <a:pPr>
              <a:spcBef>
                <a:spcPct val="50000"/>
              </a:spcBef>
            </a:pPr>
            <a:r>
              <a:rPr lang="en-US" sz="2800"/>
              <a:t>Disease</a:t>
            </a:r>
          </a:p>
          <a:p>
            <a:pPr>
              <a:spcBef>
                <a:spcPct val="50000"/>
              </a:spcBef>
            </a:pPr>
            <a:r>
              <a:rPr lang="en-US" sz="2800"/>
              <a:t>Open season</a:t>
            </a:r>
          </a:p>
          <a:p>
            <a:pPr>
              <a:spcBef>
                <a:spcPct val="50000"/>
              </a:spcBef>
            </a:pPr>
            <a:r>
              <a:rPr lang="en-US" sz="2800"/>
              <a:t>Large doe season</a:t>
            </a:r>
          </a:p>
          <a:p>
            <a:pPr>
              <a:spcBef>
                <a:spcPct val="50000"/>
              </a:spcBef>
            </a:pPr>
            <a:r>
              <a:rPr lang="en-US" sz="2800"/>
              <a:t>Predator reintroduction</a:t>
            </a:r>
          </a:p>
          <a:p>
            <a:pPr>
              <a:spcBef>
                <a:spcPct val="50000"/>
              </a:spcBef>
            </a:pPr>
            <a:r>
              <a:rPr lang="en-US" sz="2800"/>
              <a:t>New laws concerning closeness to buildings</a:t>
            </a:r>
          </a:p>
          <a:p>
            <a:pPr>
              <a:spcBef>
                <a:spcPct val="50000"/>
              </a:spcBef>
            </a:pPr>
            <a:r>
              <a:rPr lang="en-US" sz="2800"/>
              <a:t>Full time paid hunters for the state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alphaModFix amt="6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533400"/>
          </a:xfrm>
        </p:spPr>
        <p:txBody>
          <a:bodyPr/>
          <a:lstStyle/>
          <a:p>
            <a:pPr algn="l"/>
            <a:r>
              <a:rPr lang="en-US" sz="2800" dirty="0" smtClean="0"/>
              <a:t>Why was the game commission established.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00200"/>
            <a:ext cx="88392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smtClean="0"/>
              <a:t>Protect the states wildlife resources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To increase the white-tailed deer population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alphaModFix amt="6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533400"/>
          </a:xfrm>
        </p:spPr>
        <p:txBody>
          <a:bodyPr/>
          <a:lstStyle/>
          <a:p>
            <a:pPr algn="l"/>
            <a:r>
              <a:rPr lang="en-US" sz="2800" dirty="0" smtClean="0"/>
              <a:t>List as many management tools used to deal with White-Tailed Deer as you can.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066800"/>
            <a:ext cx="8839200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u="sng" dirty="0"/>
              <a:t>Habitat </a:t>
            </a:r>
            <a:r>
              <a:rPr lang="en-US" sz="2400" u="sng" dirty="0" smtClean="0"/>
              <a:t>Alteration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u="sng" dirty="0"/>
              <a:t>Habitat </a:t>
            </a:r>
            <a:r>
              <a:rPr lang="en-US" sz="2400" u="sng" dirty="0" smtClean="0"/>
              <a:t>Restoration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u="sng" dirty="0"/>
              <a:t>Habitat </a:t>
            </a:r>
            <a:r>
              <a:rPr lang="en-US" sz="2400" u="sng" dirty="0" smtClean="0"/>
              <a:t>Improvement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u="sng" dirty="0" smtClean="0"/>
              <a:t>Research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u="sng" dirty="0"/>
              <a:t>Law </a:t>
            </a:r>
            <a:r>
              <a:rPr lang="en-US" sz="2400" u="sng" dirty="0" smtClean="0"/>
              <a:t>Enforcement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u="sng" dirty="0" smtClean="0"/>
              <a:t>Education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u="sng" dirty="0"/>
              <a:t>Habitat </a:t>
            </a:r>
            <a:r>
              <a:rPr lang="en-US" sz="2400" u="sng" dirty="0" smtClean="0"/>
              <a:t>Acquisition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u="sng" dirty="0" smtClean="0"/>
              <a:t>Hunting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1745</TotalTime>
  <Words>164</Words>
  <Application>Microsoft PowerPoint</Application>
  <PresentationFormat>On-screen Show (4:3)</PresentationFormat>
  <Paragraphs>36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Default Design</vt:lpstr>
      <vt:lpstr>Bitmap Image</vt:lpstr>
      <vt:lpstr>Slide 1</vt:lpstr>
      <vt:lpstr>Slide 2</vt:lpstr>
      <vt:lpstr>Slide 3</vt:lpstr>
      <vt:lpstr>Slide 4</vt:lpstr>
      <vt:lpstr>Why was the game commission established. </vt:lpstr>
      <vt:lpstr>List as many management tools used to deal with White-Tailed Deer as you can. </vt:lpstr>
    </vt:vector>
  </TitlesOfParts>
  <Company> Dover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WHITE-TAILED DEER</dc:title>
  <dc:creator>Dover Area School District</dc:creator>
  <cp:lastModifiedBy>Teacher</cp:lastModifiedBy>
  <cp:revision>26</cp:revision>
  <dcterms:created xsi:type="dcterms:W3CDTF">2008-04-04T11:57:18Z</dcterms:created>
  <dcterms:modified xsi:type="dcterms:W3CDTF">2010-06-17T00:36:43Z</dcterms:modified>
</cp:coreProperties>
</file>